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3162300"/>
            <a:ext cx="521017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62087"/>
            <a:ext cx="1191577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858625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4" y="3534988"/>
            <a:ext cx="38957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7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719262"/>
            <a:ext cx="119538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5082" y="2656746"/>
            <a:ext cx="699397" cy="459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1880" y="2656746"/>
            <a:ext cx="460061" cy="459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680460"/>
            <a:ext cx="460061" cy="371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683109"/>
            <a:ext cx="686192" cy="363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220610"/>
            <a:ext cx="460061" cy="371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5969" y="3698345"/>
            <a:ext cx="782351" cy="378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6608" y="4647040"/>
            <a:ext cx="460061" cy="371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84256" y="4640943"/>
            <a:ext cx="460061" cy="371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76288" y="4653135"/>
            <a:ext cx="460061" cy="371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86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51" y="1358353"/>
            <a:ext cx="11991975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0212" y="226090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1636" y="224682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7352" y="278272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1636" y="278555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24392" y="368769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36584" y="4212078"/>
            <a:ext cx="459176" cy="41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24392" y="4686877"/>
            <a:ext cx="459176" cy="41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52128" y="5173965"/>
            <a:ext cx="459176" cy="41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04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43" y="1366472"/>
            <a:ext cx="119157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1732" y="1783388"/>
            <a:ext cx="510768" cy="411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4115172"/>
            <a:ext cx="510768" cy="411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115172"/>
            <a:ext cx="510768" cy="411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2588" y="5543520"/>
            <a:ext cx="638532" cy="40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2260" y="5558760"/>
            <a:ext cx="638532" cy="40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680" y="6031772"/>
            <a:ext cx="638532" cy="40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94338" y="6012180"/>
            <a:ext cx="638532" cy="40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08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94" y="1537554"/>
            <a:ext cx="117824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3161" y="149350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1304" y="428547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8626" y="430881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76498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4382" y="4880332"/>
            <a:ext cx="869577" cy="362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6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14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2024-11-25T07:09:10Z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